
<file path=[Content_Types].xml><?xml version="1.0" encoding="utf-8"?>
<Types xmlns="http://schemas.openxmlformats.org/package/2006/content-types">
  <Default Extension="jpeg" ContentType="image/jpeg"/>
  <Default Extension="pdf" ContentType="application/pd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271" r:id="rId6"/>
    <p:sldId id="275" r:id="rId7"/>
    <p:sldId id="272" r:id="rId8"/>
    <p:sldId id="273" r:id="rId9"/>
    <p:sldId id="274" r:id="rId10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49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33EF58-39BE-4710-8787-88487E0793B2}" v="1" dt="2020-06-18T23:27:07.2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Hunderman" userId="4903f8f8-c18f-4e4e-8ee9-2a0c81466956" providerId="ADAL" clId="{B433EF58-39BE-4710-8787-88487E0793B2}"/>
    <pc:docChg chg="undo redo custSel modSld sldOrd">
      <pc:chgData name="Lisa Hunderman" userId="4903f8f8-c18f-4e4e-8ee9-2a0c81466956" providerId="ADAL" clId="{B433EF58-39BE-4710-8787-88487E0793B2}" dt="2020-06-19T04:56:22.140" v="138" actId="20577"/>
      <pc:docMkLst>
        <pc:docMk/>
      </pc:docMkLst>
      <pc:sldChg chg="modSp mod">
        <pc:chgData name="Lisa Hunderman" userId="4903f8f8-c18f-4e4e-8ee9-2a0c81466956" providerId="ADAL" clId="{B433EF58-39BE-4710-8787-88487E0793B2}" dt="2020-06-19T04:56:22.140" v="138" actId="20577"/>
        <pc:sldMkLst>
          <pc:docMk/>
          <pc:sldMk cId="509901538" sldId="272"/>
        </pc:sldMkLst>
        <pc:graphicFrameChg chg="modGraphic">
          <ac:chgData name="Lisa Hunderman" userId="4903f8f8-c18f-4e4e-8ee9-2a0c81466956" providerId="ADAL" clId="{B433EF58-39BE-4710-8787-88487E0793B2}" dt="2020-06-19T04:45:37.481" v="61" actId="20577"/>
          <ac:graphicFrameMkLst>
            <pc:docMk/>
            <pc:sldMk cId="509901538" sldId="272"/>
            <ac:graphicFrameMk id="9" creationId="{69FD48C7-B5E2-47CE-A6A1-82F529624BEF}"/>
          </ac:graphicFrameMkLst>
        </pc:graphicFrameChg>
        <pc:graphicFrameChg chg="modGraphic">
          <ac:chgData name="Lisa Hunderman" userId="4903f8f8-c18f-4e4e-8ee9-2a0c81466956" providerId="ADAL" clId="{B433EF58-39BE-4710-8787-88487E0793B2}" dt="2020-06-19T04:56:22.140" v="138" actId="20577"/>
          <ac:graphicFrameMkLst>
            <pc:docMk/>
            <pc:sldMk cId="509901538" sldId="272"/>
            <ac:graphicFrameMk id="10" creationId="{AF5F960B-1343-4411-B4AA-DC27B5120CD0}"/>
          </ac:graphicFrameMkLst>
        </pc:graphicFrameChg>
        <pc:graphicFrameChg chg="modGraphic">
          <ac:chgData name="Lisa Hunderman" userId="4903f8f8-c18f-4e4e-8ee9-2a0c81466956" providerId="ADAL" clId="{B433EF58-39BE-4710-8787-88487E0793B2}" dt="2020-06-19T04:56:18.063" v="137" actId="20577"/>
          <ac:graphicFrameMkLst>
            <pc:docMk/>
            <pc:sldMk cId="509901538" sldId="272"/>
            <ac:graphicFrameMk id="11" creationId="{BF74A608-A386-4B8F-A648-06709032F9AB}"/>
          </ac:graphicFrameMkLst>
        </pc:graphicFrameChg>
      </pc:sldChg>
      <pc:sldChg chg="modSp mod">
        <pc:chgData name="Lisa Hunderman" userId="4903f8f8-c18f-4e4e-8ee9-2a0c81466956" providerId="ADAL" clId="{B433EF58-39BE-4710-8787-88487E0793B2}" dt="2020-06-19T04:53:11.120" v="135" actId="20577"/>
        <pc:sldMkLst>
          <pc:docMk/>
          <pc:sldMk cId="704870768" sldId="273"/>
        </pc:sldMkLst>
        <pc:graphicFrameChg chg="modGraphic">
          <ac:chgData name="Lisa Hunderman" userId="4903f8f8-c18f-4e4e-8ee9-2a0c81466956" providerId="ADAL" clId="{B433EF58-39BE-4710-8787-88487E0793B2}" dt="2020-06-19T04:50:41.269" v="127" actId="20577"/>
          <ac:graphicFrameMkLst>
            <pc:docMk/>
            <pc:sldMk cId="704870768" sldId="273"/>
            <ac:graphicFrameMk id="9" creationId="{A3032381-8330-4AE8-BFD7-77900D3947C4}"/>
          </ac:graphicFrameMkLst>
        </pc:graphicFrameChg>
        <pc:graphicFrameChg chg="mod modGraphic">
          <ac:chgData name="Lisa Hunderman" userId="4903f8f8-c18f-4e4e-8ee9-2a0c81466956" providerId="ADAL" clId="{B433EF58-39BE-4710-8787-88487E0793B2}" dt="2020-06-19T04:53:11.120" v="135" actId="20577"/>
          <ac:graphicFrameMkLst>
            <pc:docMk/>
            <pc:sldMk cId="704870768" sldId="273"/>
            <ac:graphicFrameMk id="10" creationId="{ADCF3D55-1ED4-4FDE-A2E0-3C37899F7CB4}"/>
          </ac:graphicFrameMkLst>
        </pc:graphicFrameChg>
      </pc:sldChg>
      <pc:sldChg chg="ord">
        <pc:chgData name="Lisa Hunderman" userId="4903f8f8-c18f-4e4e-8ee9-2a0c81466956" providerId="ADAL" clId="{B433EF58-39BE-4710-8787-88487E0793B2}" dt="2020-06-18T23:23:31.101" v="32" actId="20578"/>
        <pc:sldMkLst>
          <pc:docMk/>
          <pc:sldMk cId="3736189691" sldId="27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7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AE591-50D1-4142-A51C-335DF8D9F53D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38749"/>
            <a:ext cx="5608320" cy="3631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27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338C-72E1-4BDA-B036-9EDA4B948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3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E338C-72E1-4BDA-B036-9EDA4B948C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</a:defRPr>
            </a:lvl1pPr>
            <a:lvl2pPr>
              <a:defRPr>
                <a:latin typeface="Verdana" pitchFamily="34" charset="0"/>
              </a:defRPr>
            </a:lvl2pPr>
            <a:lvl3pPr>
              <a:defRPr>
                <a:latin typeface="Verdana" pitchFamily="34" charset="0"/>
              </a:defRPr>
            </a:lvl3pPr>
            <a:lvl4pPr>
              <a:defRPr>
                <a:latin typeface="Verdana" pitchFamily="34" charset="0"/>
              </a:defRPr>
            </a:lvl4pPr>
            <a:lvl5pPr>
              <a:defRPr>
                <a:latin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d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4" descr="PowerPoint_sub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13"/>
              <a:stretch>
                <a:fillRect/>
              </a:stretch>
            </p:blipFill>
          </mc:Choice>
          <mc:Fallback>
            <p:blipFill>
              <a:blip r:embed="rId14"/>
              <a:stretch>
                <a:fillRect/>
              </a:stretch>
            </p:blipFill>
          </mc:Fallback>
        </mc:AlternateContent>
        <p:spPr>
          <a:xfrm>
            <a:off x="0" y="5689600"/>
            <a:ext cx="9163050" cy="120525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89680-A2A7-C244-BDFE-407D1AF94B5D}" type="datetimeFigureOut">
              <a:rPr lang="en-US" smtClean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8263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023A0-ECE9-4044-8289-7DAF04868FA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E24912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Home.eps"/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7427" y="1329"/>
            <a:ext cx="10092748" cy="687679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66C7CD1-375C-4609-8D8B-328780A028BE}"/>
              </a:ext>
            </a:extLst>
          </p:cNvPr>
          <p:cNvSpPr txBox="1"/>
          <p:nvPr/>
        </p:nvSpPr>
        <p:spPr>
          <a:xfrm>
            <a:off x="4802819" y="5237825"/>
            <a:ext cx="4360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Primary Election Information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45461-6D05-446B-B0B5-05D36A805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Vacancies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2ED560A-1263-4127-8E8D-001147C2B2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11592" cy="4525963"/>
          </a:xfrm>
        </p:spPr>
        <p:txBody>
          <a:bodyPr/>
          <a:lstStyle/>
          <a:p>
            <a:r>
              <a:rPr lang="en-US" dirty="0"/>
              <a:t>Municipal Court Judge, Department 1</a:t>
            </a:r>
          </a:p>
          <a:p>
            <a:endParaRPr lang="en-US" dirty="0"/>
          </a:p>
          <a:p>
            <a:r>
              <a:rPr lang="en-US" dirty="0"/>
              <a:t>City Attorney</a:t>
            </a:r>
          </a:p>
          <a:p>
            <a:endParaRPr lang="en-US" dirty="0"/>
          </a:p>
          <a:p>
            <a:r>
              <a:rPr lang="en-US" dirty="0"/>
              <a:t>City Council</a:t>
            </a:r>
          </a:p>
          <a:p>
            <a:pPr lvl="1"/>
            <a:r>
              <a:rPr lang="en-US" dirty="0"/>
              <a:t>Ward 1</a:t>
            </a:r>
          </a:p>
          <a:p>
            <a:pPr lvl="1"/>
            <a:r>
              <a:rPr lang="en-US" dirty="0"/>
              <a:t>Ward 3</a:t>
            </a:r>
          </a:p>
          <a:p>
            <a:pPr lvl="1"/>
            <a:r>
              <a:rPr lang="en-US" dirty="0"/>
              <a:t>Ward 5</a:t>
            </a:r>
          </a:p>
        </p:txBody>
      </p:sp>
    </p:spTree>
    <p:extLst>
      <p:ext uri="{BB962C8B-B14F-4D97-AF65-F5344CB8AC3E}">
        <p14:creationId xmlns:p14="http://schemas.microsoft.com/office/powerpoint/2010/main" val="317928310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60B5E-54CB-4DCE-AEEC-A7B25A19C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Elected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5BC1E9C-491E-46F4-B02E-AC29A68BE3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490174"/>
              </p:ext>
            </p:extLst>
          </p:nvPr>
        </p:nvGraphicFramePr>
        <p:xfrm>
          <a:off x="457200" y="2480076"/>
          <a:ext cx="842934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14674">
                  <a:extLst>
                    <a:ext uri="{9D8B030D-6E8A-4147-A177-3AD203B41FA5}">
                      <a16:colId xmlns:a16="http://schemas.microsoft.com/office/drawing/2014/main" val="822198355"/>
                    </a:ext>
                  </a:extLst>
                </a:gridCol>
                <a:gridCol w="4214674">
                  <a:extLst>
                    <a:ext uri="{9D8B030D-6E8A-4147-A177-3AD203B41FA5}">
                      <a16:colId xmlns:a16="http://schemas.microsoft.com/office/drawing/2014/main" val="386335342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Unopposed – Will be confirmed in November after general election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170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Barbara McCarthy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Municipal Court Judge, Department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974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Chet Adams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Attorney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Kristopher Dahir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Council, Ward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08025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61896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A0959-2FDE-48A3-AFB7-95AE90E65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Voter Information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9FD48C7-B5E2-47CE-A6A1-82F529624BE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6173277"/>
              </p:ext>
            </p:extLst>
          </p:nvPr>
        </p:nvGraphicFramePr>
        <p:xfrm>
          <a:off x="457200" y="1588642"/>
          <a:ext cx="8229600" cy="11856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24171817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48883782"/>
                    </a:ext>
                  </a:extLst>
                </a:gridCol>
              </a:tblGrid>
              <a:tr h="444344">
                <a:tc>
                  <a:txBody>
                    <a:bodyPr/>
                    <a:lstStyle/>
                    <a:p>
                      <a:r>
                        <a:rPr lang="en-US" dirty="0"/>
                        <a:t>Total Washoe County Voter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291,434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6634231"/>
                  </a:ext>
                </a:extLst>
              </a:tr>
              <a:tr h="337352">
                <a:tc>
                  <a:txBody>
                    <a:bodyPr/>
                    <a:lstStyle/>
                    <a:p>
                      <a:r>
                        <a:rPr lang="en-US" dirty="0"/>
                        <a:t>Total Votes 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95,824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3730620"/>
                  </a:ext>
                </a:extLst>
              </a:tr>
              <a:tr h="375541">
                <a:tc>
                  <a:txBody>
                    <a:bodyPr/>
                    <a:lstStyle/>
                    <a:p>
                      <a:r>
                        <a:rPr lang="en-US" dirty="0"/>
                        <a:t>Voter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32.88%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47709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F5F960B-1343-4411-B4AA-DC27B5120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0150"/>
              </p:ext>
            </p:extLst>
          </p:nvPr>
        </p:nvGraphicFramePr>
        <p:xfrm>
          <a:off x="457200" y="2987904"/>
          <a:ext cx="8229600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6779537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3036794533"/>
                    </a:ext>
                  </a:extLst>
                </a:gridCol>
              </a:tblGrid>
              <a:tr h="332345">
                <a:tc>
                  <a:txBody>
                    <a:bodyPr/>
                    <a:lstStyle/>
                    <a:p>
                      <a:r>
                        <a:rPr lang="en-US" dirty="0"/>
                        <a:t>Total Ward 1 Voter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25863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Votes 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2,248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093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Voter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33812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BF74A608-A386-4B8F-A648-06709032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300758"/>
              </p:ext>
            </p:extLst>
          </p:nvPr>
        </p:nvGraphicFramePr>
        <p:xfrm>
          <a:off x="457200" y="4358936"/>
          <a:ext cx="8229600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327374065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924658993"/>
                    </a:ext>
                  </a:extLst>
                </a:gridCol>
              </a:tblGrid>
              <a:tr h="337351">
                <a:tc>
                  <a:txBody>
                    <a:bodyPr/>
                    <a:lstStyle/>
                    <a:p>
                      <a:r>
                        <a:rPr lang="en-US" dirty="0"/>
                        <a:t>Total Ward 3 Voter Registration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12,394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61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Votes Cast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4,143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356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Voter Turnout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33.43%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358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015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187C-3230-4BE3-AC08-9C60EADD8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Unofficial Summary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A3032381-8330-4AE8-BFD7-77900D3947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6382471"/>
              </p:ext>
            </p:extLst>
          </p:nvPr>
        </p:nvGraphicFramePr>
        <p:xfrm>
          <a:off x="457200" y="1322773"/>
          <a:ext cx="8229600" cy="1849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7498">
                  <a:extLst>
                    <a:ext uri="{9D8B030D-6E8A-4147-A177-3AD203B41FA5}">
                      <a16:colId xmlns:a16="http://schemas.microsoft.com/office/drawing/2014/main" val="1789035855"/>
                    </a:ext>
                  </a:extLst>
                </a:gridCol>
                <a:gridCol w="2846051">
                  <a:extLst>
                    <a:ext uri="{9D8B030D-6E8A-4147-A177-3AD203B41FA5}">
                      <a16:colId xmlns:a16="http://schemas.microsoft.com/office/drawing/2014/main" val="2987849250"/>
                    </a:ext>
                  </a:extLst>
                </a:gridCol>
                <a:gridCol w="2846051">
                  <a:extLst>
                    <a:ext uri="{9D8B030D-6E8A-4147-A177-3AD203B41FA5}">
                      <a16:colId xmlns:a16="http://schemas.microsoft.com/office/drawing/2014/main" val="222688236"/>
                    </a:ext>
                  </a:extLst>
                </a:gridCol>
              </a:tblGrid>
              <a:tr h="30171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967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Abbott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45.80%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8289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66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Kirtley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47779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Stolyarov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33.48%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6899565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ADCF3D55-1ED4-4FDE-A2E0-3C37899F7C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09563"/>
              </p:ext>
            </p:extLst>
          </p:nvPr>
        </p:nvGraphicFramePr>
        <p:xfrm>
          <a:off x="457200" y="3429000"/>
          <a:ext cx="8229600" cy="22958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43452">
                  <a:extLst>
                    <a:ext uri="{9D8B030D-6E8A-4147-A177-3AD203B41FA5}">
                      <a16:colId xmlns:a16="http://schemas.microsoft.com/office/drawing/2014/main" val="2845264974"/>
                    </a:ext>
                  </a:extLst>
                </a:gridCol>
                <a:gridCol w="2831977">
                  <a:extLst>
                    <a:ext uri="{9D8B030D-6E8A-4147-A177-3AD203B41FA5}">
                      <a16:colId xmlns:a16="http://schemas.microsoft.com/office/drawing/2014/main" val="2539910919"/>
                    </a:ext>
                  </a:extLst>
                </a:gridCol>
                <a:gridCol w="2854171">
                  <a:extLst>
                    <a:ext uri="{9D8B030D-6E8A-4147-A177-3AD203B41FA5}">
                      <a16:colId xmlns:a16="http://schemas.microsoft.com/office/drawing/2014/main" val="2382411994"/>
                    </a:ext>
                  </a:extLst>
                </a:gridCol>
              </a:tblGrid>
              <a:tr h="441664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57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Anderson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44.56%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874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18.05%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409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9770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759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19.24%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07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Tavener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12.84%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682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87076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DC9E2-32F1-48CB-841C-9961929E5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Election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9018F86-A3F3-4E77-8327-8309469E5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579974"/>
              </p:ext>
            </p:extLst>
          </p:nvPr>
        </p:nvGraphicFramePr>
        <p:xfrm>
          <a:off x="3456373" y="1775287"/>
          <a:ext cx="2231254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1254">
                  <a:extLst>
                    <a:ext uri="{9D8B030D-6E8A-4147-A177-3AD203B41FA5}">
                      <a16:colId xmlns:a16="http://schemas.microsoft.com/office/drawing/2014/main" val="15464845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363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Donald Abbott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625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Wendy </a:t>
                      </a:r>
                      <a:r>
                        <a:rPr lang="en-US" dirty="0" err="1"/>
                        <a:t>Stolyarov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804498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E51FE5A-8409-45D2-AB81-18DA8B88B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612038"/>
              </p:ext>
            </p:extLst>
          </p:nvPr>
        </p:nvGraphicFramePr>
        <p:xfrm>
          <a:off x="3456373" y="3256034"/>
          <a:ext cx="2231254" cy="1107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1254">
                  <a:extLst>
                    <a:ext uri="{9D8B030D-6E8A-4147-A177-3AD203B41FA5}">
                      <a16:colId xmlns:a16="http://schemas.microsoft.com/office/drawing/2014/main" val="34268243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City Council Ward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67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Paul Anderson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14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Quentin Smith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88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56337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B91761F40E24418DF85C89F9FC7F4C" ma:contentTypeVersion="8" ma:contentTypeDescription="Create a new document." ma:contentTypeScope="" ma:versionID="b6031b33384a7237b8804f95ff3fbd6c">
  <xsd:schema xmlns:xsd="http://www.w3.org/2001/XMLSchema" xmlns:xs="http://www.w3.org/2001/XMLSchema" xmlns:p="http://schemas.microsoft.com/office/2006/metadata/properties" xmlns:ns3="c2480e06-e8ea-4c0e-9462-f7f16b12f65f" targetNamespace="http://schemas.microsoft.com/office/2006/metadata/properties" ma:root="true" ma:fieldsID="7059a874cb6adce40eb4e3b3d24fa9b6" ns3:_="">
    <xsd:import namespace="c2480e06-e8ea-4c0e-9462-f7f16b12f6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80e06-e8ea-4c0e-9462-f7f16b12f6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45C56B-4679-4DF0-8BDD-2EC7723BA767}">
  <ds:schemaRefs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c2480e06-e8ea-4c0e-9462-f7f16b12f65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DC070E-4793-4479-A98F-F8F7619385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5BAB1E-8555-4CDF-AB53-534E66D578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80e06-e8ea-4c0e-9462-f7f16b12f6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2195</TotalTime>
  <Words>160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Verdana</vt:lpstr>
      <vt:lpstr>Office Theme</vt:lpstr>
      <vt:lpstr>PowerPoint Presentation</vt:lpstr>
      <vt:lpstr>Vacancies</vt:lpstr>
      <vt:lpstr>Elected</vt:lpstr>
      <vt:lpstr>Voter Information</vt:lpstr>
      <vt:lpstr>2020 Unofficial Summary</vt:lpstr>
      <vt:lpstr>General Election</vt:lpstr>
    </vt:vector>
  </TitlesOfParts>
  <Company>Boost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Chad Antos</dc:creator>
  <cp:lastModifiedBy>Lisa Hunderman</cp:lastModifiedBy>
  <cp:revision>42</cp:revision>
  <cp:lastPrinted>2019-12-16T16:47:48Z</cp:lastPrinted>
  <dcterms:created xsi:type="dcterms:W3CDTF">2010-06-16T15:34:06Z</dcterms:created>
  <dcterms:modified xsi:type="dcterms:W3CDTF">2020-06-19T04:56:49Z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0x01010084B91761F40E24418DF85C89F9FC7F4C</vt:lpwstr>
  </property>
</Properties>
</file>